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Gamja Flower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mjaFlow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b480bb4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b480bb477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480bb47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b480bb477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480bb47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b480bb477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b480bb4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b480bb477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480bb47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b480bb477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480bb47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5b480bb477_1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480bb477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b480bb477_1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480bb47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b480bb477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480bb477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b480bb477_1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480bb47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b480bb477_1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480bb4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5b480bb477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480bb4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5b480bb477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b480bb47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b480bb477_1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480bb477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b480bb477_1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b480bb47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b480bb477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988bf698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988bf6988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b480bb47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b480bb477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b480bb477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5b480bb477_1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b480bb477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b480bb477_1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988bf6988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988bf6988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480bb477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b480bb477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b480bb477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5b480bb477_1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988bf6988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988bf6988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988bf6988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988bf6988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480bb4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b480bb47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480bb47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b480bb477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13864aa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b13864aa4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480bb47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5b480bb47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b480bb47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5b480bb477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8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48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Relationship Id="rId4" Type="http://schemas.openxmlformats.org/officeDocument/2006/relationships/image" Target="../media/image5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080725" y="2339900"/>
            <a:ext cx="46767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I.Funding.You</a:t>
            </a:r>
            <a:endParaRPr b="1" sz="30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크라우드 </a:t>
            </a:r>
            <a:r>
              <a:rPr b="1" lang="ko-KR" sz="30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펀딩 사이트</a:t>
            </a:r>
            <a:endParaRPr b="1" sz="30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47125" y="3475600"/>
            <a:ext cx="1075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C조</a:t>
            </a:r>
            <a:endParaRPr b="1" sz="50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716725" y="3560500"/>
            <a:ext cx="3113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전민철 이재필 조기식</a:t>
            </a:r>
            <a:endParaRPr b="1" sz="25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곽훈열 오재욱</a:t>
            </a:r>
            <a:endParaRPr b="1" sz="25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-225" y="3429000"/>
            <a:ext cx="4349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90" name="Google Shape;190;p22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192" name="Google Shape;192;p22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 b="0" l="10254" r="7447" t="0"/>
          <a:stretch/>
        </p:blipFill>
        <p:spPr>
          <a:xfrm>
            <a:off x="709575" y="1286252"/>
            <a:ext cx="4846627" cy="40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324" y="3141275"/>
            <a:ext cx="5982274" cy="3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4693575" y="1286250"/>
            <a:ext cx="891187" cy="3048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2"/>
          <p:cNvCxnSpPr>
            <a:stCxn id="195" idx="2"/>
          </p:cNvCxnSpPr>
          <p:nvPr/>
        </p:nvCxnSpPr>
        <p:spPr>
          <a:xfrm>
            <a:off x="5139169" y="1591050"/>
            <a:ext cx="539700" cy="306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2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B. 로그인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4179888" y="159105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로그인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04" name="Google Shape;204;p23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06" name="Google Shape;206;p23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4">
            <a:alphaModFix/>
          </a:blip>
          <a:srcRect b="0" l="12675" r="12891" t="0"/>
          <a:stretch/>
        </p:blipFill>
        <p:spPr>
          <a:xfrm>
            <a:off x="804925" y="1360275"/>
            <a:ext cx="4452501" cy="3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3679000" y="3990300"/>
            <a:ext cx="698100" cy="1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3"/>
          <p:cNvCxnSpPr>
            <a:stCxn id="208" idx="3"/>
          </p:cNvCxnSpPr>
          <p:nvPr/>
        </p:nvCxnSpPr>
        <p:spPr>
          <a:xfrm flipH="1" rot="10800000">
            <a:off x="4377100" y="3355200"/>
            <a:ext cx="754500" cy="7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3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C.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회원가입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3031588" y="410820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회원 가입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600" y="2734575"/>
            <a:ext cx="34671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18" name="Google Shape;218;p2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20" name="Google Shape;220;p24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12675" r="12891" t="0"/>
          <a:stretch/>
        </p:blipFill>
        <p:spPr>
          <a:xfrm>
            <a:off x="804925" y="1360275"/>
            <a:ext cx="4452501" cy="32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100" y="4411325"/>
            <a:ext cx="52768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1905550" y="3990300"/>
            <a:ext cx="8868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4"/>
          <p:cNvCxnSpPr/>
          <p:nvPr/>
        </p:nvCxnSpPr>
        <p:spPr>
          <a:xfrm>
            <a:off x="2792350" y="4098750"/>
            <a:ext cx="1377300" cy="51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4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C. 회원가입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비밀번호 찾기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2919338" y="399030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비밀번호 찾기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32" name="Google Shape;232;p25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34" name="Google Shape;234;p25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625" y="1433850"/>
            <a:ext cx="4708401" cy="3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725" y="1433850"/>
            <a:ext cx="1079298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8825" y="2806500"/>
            <a:ext cx="5507950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/>
          <p:nvPr/>
        </p:nvSpPr>
        <p:spPr>
          <a:xfrm>
            <a:off x="4905350" y="1433850"/>
            <a:ext cx="547200" cy="38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5"/>
          <p:cNvCxnSpPr>
            <a:stCxn id="238" idx="2"/>
          </p:cNvCxnSpPr>
          <p:nvPr/>
        </p:nvCxnSpPr>
        <p:spPr>
          <a:xfrm>
            <a:off x="5178950" y="1823250"/>
            <a:ext cx="56400" cy="136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5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D. 프로필 수정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4017763" y="182325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프로필 이름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47" name="Google Shape;247;p26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49" name="Google Shape;249;p26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5" y="1268875"/>
            <a:ext cx="5080349" cy="3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625" y="3728125"/>
            <a:ext cx="6035100" cy="27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2141400" y="3150700"/>
            <a:ext cx="773400" cy="2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6"/>
          <p:cNvCxnSpPr>
            <a:stCxn id="252" idx="3"/>
          </p:cNvCxnSpPr>
          <p:nvPr/>
        </p:nvCxnSpPr>
        <p:spPr>
          <a:xfrm>
            <a:off x="2914800" y="3289900"/>
            <a:ext cx="1160400" cy="91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6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D. 프로필 수정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내 후원현황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60" name="Google Shape;260;p27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62" name="Google Shape;262;p27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5" y="1268875"/>
            <a:ext cx="5080349" cy="3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/>
          <p:nvPr/>
        </p:nvSpPr>
        <p:spPr>
          <a:xfrm>
            <a:off x="2169700" y="3429000"/>
            <a:ext cx="1065900" cy="2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b="0" l="10464" r="14086" t="0"/>
          <a:stretch/>
        </p:blipFill>
        <p:spPr>
          <a:xfrm>
            <a:off x="3462025" y="3568200"/>
            <a:ext cx="5509025" cy="307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7"/>
          <p:cNvCxnSpPr>
            <a:stCxn id="264" idx="3"/>
          </p:cNvCxnSpPr>
          <p:nvPr/>
        </p:nvCxnSpPr>
        <p:spPr>
          <a:xfrm>
            <a:off x="3235600" y="3568200"/>
            <a:ext cx="1245300" cy="11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7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D. 프로필 수정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내가 만든 프로젝트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73" name="Google Shape;273;p28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75" name="Google Shape;275;p28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25" y="1268875"/>
            <a:ext cx="5080349" cy="3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188" y="1900650"/>
            <a:ext cx="2987922" cy="49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/>
          <p:nvPr/>
        </p:nvSpPr>
        <p:spPr>
          <a:xfrm>
            <a:off x="2122550" y="3603500"/>
            <a:ext cx="773400" cy="2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8"/>
          <p:cNvCxnSpPr>
            <a:stCxn id="278" idx="3"/>
          </p:cNvCxnSpPr>
          <p:nvPr/>
        </p:nvCxnSpPr>
        <p:spPr>
          <a:xfrm flipH="1" rot="10800000">
            <a:off x="2895950" y="2386700"/>
            <a:ext cx="2820600" cy="135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8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D. 프로필 수정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프로필 설정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286" name="Google Shape;286;p29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288" name="Google Shape;288;p29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837" y="1715950"/>
            <a:ext cx="5080349" cy="3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1075425" y="1715950"/>
            <a:ext cx="886800" cy="21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00" y="2588925"/>
            <a:ext cx="3899226" cy="419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9"/>
          <p:cNvCxnSpPr>
            <a:stCxn id="290" idx="3"/>
          </p:cNvCxnSpPr>
          <p:nvPr/>
        </p:nvCxnSpPr>
        <p:spPr>
          <a:xfrm>
            <a:off x="1962225" y="1824400"/>
            <a:ext cx="3329700" cy="132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9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. 프로젝트 올리기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841213" y="193285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올리기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00" name="Google Shape;300;p30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02" name="Google Shape;302;p30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25" y="1371950"/>
            <a:ext cx="3240701" cy="34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423" y="1933800"/>
            <a:ext cx="5163703" cy="44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>
            <a:off x="779325" y="1415100"/>
            <a:ext cx="3101100" cy="35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30"/>
          <p:cNvCxnSpPr/>
          <p:nvPr/>
        </p:nvCxnSpPr>
        <p:spPr>
          <a:xfrm>
            <a:off x="3877075" y="1858350"/>
            <a:ext cx="113100" cy="35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0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프로필 개요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961575" y="1722425"/>
            <a:ext cx="2757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페이지 만들기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14" name="Google Shape;314;p31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16" name="Google Shape;316;p31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4">
            <a:alphaModFix/>
          </a:blip>
          <a:srcRect b="0" l="5078" r="0" t="75686"/>
          <a:stretch/>
        </p:blipFill>
        <p:spPr>
          <a:xfrm>
            <a:off x="870800" y="1324638"/>
            <a:ext cx="6287100" cy="14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1141475" y="2522325"/>
            <a:ext cx="462000" cy="21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125" y="3105437"/>
            <a:ext cx="6739499" cy="3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6">
            <a:alphaModFix/>
          </a:blip>
          <a:srcRect b="16107" l="9056" r="10795" t="0"/>
          <a:stretch/>
        </p:blipFill>
        <p:spPr>
          <a:xfrm>
            <a:off x="1386125" y="3926450"/>
            <a:ext cx="6739501" cy="2809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1"/>
          <p:cNvCxnSpPr>
            <a:stCxn id="318" idx="3"/>
          </p:cNvCxnSpPr>
          <p:nvPr/>
        </p:nvCxnSpPr>
        <p:spPr>
          <a:xfrm>
            <a:off x="1603475" y="2630775"/>
            <a:ext cx="160500" cy="62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1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펀딩 &amp; 리워드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목 차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90850" y="1045975"/>
            <a:ext cx="796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00" y="0"/>
            <a:ext cx="85594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584675" y="-16200"/>
            <a:ext cx="8559300" cy="6890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15686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rgbClr val="D9D9D9"/>
                </a:solidFill>
                <a:latin typeface="Gamja Flower"/>
                <a:ea typeface="Gamja Flower"/>
                <a:cs typeface="Gamja Flower"/>
                <a:sym typeface="Gamja Flower"/>
              </a:rPr>
              <a:t>목 차</a:t>
            </a:r>
            <a:endParaRPr b="1" sz="3500">
              <a:solidFill>
                <a:srgbClr val="D9D9D9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590850" y="1045975"/>
            <a:ext cx="80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804937" y="1596050"/>
            <a:ext cx="7883700" cy="4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Gamja Flower"/>
              <a:buAutoNum type="arabicPeriod"/>
            </a:pPr>
            <a:r>
              <a:rPr b="1" lang="ko-KR" sz="3000">
                <a:solidFill>
                  <a:srgbClr val="CCCCCC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소개</a:t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CCCCCC"/>
                </a:solidFill>
                <a:latin typeface="Gamja Flower"/>
                <a:ea typeface="Gamja Flower"/>
                <a:cs typeface="Gamja Flower"/>
                <a:sym typeface="Gamja Flower"/>
              </a:rPr>
              <a:t>2.   DB 모델링</a:t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CCCCCC"/>
                </a:solidFill>
                <a:latin typeface="Gamja Flower"/>
                <a:ea typeface="Gamja Flower"/>
                <a:cs typeface="Gamja Flower"/>
                <a:sym typeface="Gamja Flower"/>
              </a:rPr>
              <a:t>3.   프로젝트 구성</a:t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CCCCCC"/>
                </a:solidFill>
                <a:latin typeface="Gamja Flower"/>
                <a:ea typeface="Gamja Flower"/>
                <a:cs typeface="Gamja Flower"/>
                <a:sym typeface="Gamja Flower"/>
              </a:rPr>
              <a:t>4.   Q &amp; A</a:t>
            </a:r>
            <a:endParaRPr b="1" sz="3000">
              <a:solidFill>
                <a:srgbClr val="CCCCCC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목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차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28" name="Google Shape;328;p32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30" name="Google Shape;330;p32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4">
            <a:alphaModFix/>
          </a:blip>
          <a:srcRect b="18831" l="0" r="21408" t="0"/>
          <a:stretch/>
        </p:blipFill>
        <p:spPr>
          <a:xfrm>
            <a:off x="965300" y="1520625"/>
            <a:ext cx="4675798" cy="26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5">
            <a:alphaModFix/>
          </a:blip>
          <a:srcRect b="16107" l="9056" r="30887" t="0"/>
          <a:stretch/>
        </p:blipFill>
        <p:spPr>
          <a:xfrm>
            <a:off x="965300" y="2250900"/>
            <a:ext cx="4675800" cy="26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1568200" y="2250900"/>
            <a:ext cx="547200" cy="38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475" y="3717338"/>
            <a:ext cx="5505450" cy="2943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5" name="Google Shape;335;p32"/>
          <p:cNvCxnSpPr/>
          <p:nvPr/>
        </p:nvCxnSpPr>
        <p:spPr>
          <a:xfrm>
            <a:off x="2056450" y="2665650"/>
            <a:ext cx="339600" cy="125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0863" y="1523713"/>
            <a:ext cx="3009050" cy="381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2"/>
          <p:cNvCxnSpPr/>
          <p:nvPr/>
        </p:nvCxnSpPr>
        <p:spPr>
          <a:xfrm flipH="1" rot="10800000">
            <a:off x="5046800" y="3160050"/>
            <a:ext cx="1745100" cy="192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2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2115388" y="225090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구성하기 페이지 이동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6517925" y="3525800"/>
            <a:ext cx="1329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선물 금액 설정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리워드 구성하기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46" name="Google Shape;346;p33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50" y="1433937"/>
            <a:ext cx="3084619" cy="3905374"/>
          </a:xfrm>
          <a:prstGeom prst="rect">
            <a:avLst/>
          </a:prstGeom>
          <a:noFill/>
          <a:ln>
            <a:noFill/>
          </a:ln>
        </p:spPr>
      </p:pic>
      <p:sp>
        <p:nvSpPr>
          <p:cNvPr descr="facebook에 대한 이미지 검색결과" id="349" name="Google Shape;349;p33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4450" y="3429000"/>
            <a:ext cx="5819100" cy="314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2679050" y="2914875"/>
            <a:ext cx="1037700" cy="94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33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리워드 금액설정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58" name="Google Shape;358;p3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60" name="Google Shape;360;p34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 rotWithShape="1">
          <a:blip r:embed="rId4">
            <a:alphaModFix/>
          </a:blip>
          <a:srcRect b="17938" l="0" r="58322" t="0"/>
          <a:stretch/>
        </p:blipFill>
        <p:spPr>
          <a:xfrm>
            <a:off x="845000" y="1570650"/>
            <a:ext cx="2183076" cy="2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/>
          <p:nvPr/>
        </p:nvSpPr>
        <p:spPr>
          <a:xfrm>
            <a:off x="1078525" y="3259950"/>
            <a:ext cx="1782900" cy="338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4"/>
          <p:cNvPicPr preferRelativeResize="0"/>
          <p:nvPr/>
        </p:nvPicPr>
        <p:blipFill rotWithShape="1">
          <a:blip r:embed="rId5">
            <a:alphaModFix/>
          </a:blip>
          <a:srcRect b="3754" l="4709" r="7270" t="3994"/>
          <a:stretch/>
        </p:blipFill>
        <p:spPr>
          <a:xfrm>
            <a:off x="3170176" y="3000454"/>
            <a:ext cx="2992475" cy="363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900" y="1688550"/>
            <a:ext cx="2640651" cy="29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34"/>
          <p:cNvCxnSpPr>
            <a:stCxn id="362" idx="3"/>
          </p:cNvCxnSpPr>
          <p:nvPr/>
        </p:nvCxnSpPr>
        <p:spPr>
          <a:xfrm>
            <a:off x="2861425" y="3429000"/>
            <a:ext cx="657300" cy="702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4"/>
          <p:cNvCxnSpPr/>
          <p:nvPr/>
        </p:nvCxnSpPr>
        <p:spPr>
          <a:xfrm flipH="1" rot="10800000">
            <a:off x="5848650" y="3716625"/>
            <a:ext cx="1603800" cy="566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4"/>
          <p:cNvSpPr/>
          <p:nvPr/>
        </p:nvSpPr>
        <p:spPr>
          <a:xfrm>
            <a:off x="7376600" y="3429000"/>
            <a:ext cx="657300" cy="253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리워드 내용 기입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3763875" y="5018500"/>
            <a:ext cx="726300" cy="1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3763875" y="5859525"/>
            <a:ext cx="726300" cy="1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76" name="Google Shape;376;p35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78" name="Google Shape;378;p35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5" y="1079350"/>
            <a:ext cx="5630576" cy="30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5">
            <a:alphaModFix/>
          </a:blip>
          <a:srcRect b="16107" l="9056" r="10795" t="0"/>
          <a:stretch/>
        </p:blipFill>
        <p:spPr>
          <a:xfrm>
            <a:off x="804925" y="1804077"/>
            <a:ext cx="5630575" cy="234759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/>
          <p:nvPr/>
        </p:nvSpPr>
        <p:spPr>
          <a:xfrm>
            <a:off x="1188625" y="3858275"/>
            <a:ext cx="304800" cy="21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스토리 텔링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027" y="2035575"/>
            <a:ext cx="5298725" cy="472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35"/>
          <p:cNvCxnSpPr>
            <a:stCxn id="381" idx="3"/>
          </p:cNvCxnSpPr>
          <p:nvPr/>
        </p:nvCxnSpPr>
        <p:spPr>
          <a:xfrm flipH="1" rot="10800000">
            <a:off x="1493425" y="2650625"/>
            <a:ext cx="2421300" cy="131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390" name="Google Shape;390;p36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392" name="Google Shape;392;p36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프로젝트 올리기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완료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50" y="1342488"/>
            <a:ext cx="7175351" cy="41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/>
          <p:nvPr/>
        </p:nvSpPr>
        <p:spPr>
          <a:xfrm>
            <a:off x="1594250" y="2481800"/>
            <a:ext cx="1311300" cy="162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075" y="1238725"/>
            <a:ext cx="5915426" cy="48889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36"/>
          <p:cNvCxnSpPr/>
          <p:nvPr/>
        </p:nvCxnSpPr>
        <p:spPr>
          <a:xfrm flipH="1" rot="10800000">
            <a:off x="2924325" y="2043100"/>
            <a:ext cx="1415100" cy="47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03" name="Google Shape;403;p37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05" name="Google Shape;405;p37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p37"/>
          <p:cNvPicPr preferRelativeResize="0"/>
          <p:nvPr/>
        </p:nvPicPr>
        <p:blipFill rotWithShape="1">
          <a:blip r:embed="rId4">
            <a:alphaModFix/>
          </a:blip>
          <a:srcRect b="0" l="10466" r="0" t="0"/>
          <a:stretch/>
        </p:blipFill>
        <p:spPr>
          <a:xfrm>
            <a:off x="571500" y="1285250"/>
            <a:ext cx="6619975" cy="31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6325" y="3213300"/>
            <a:ext cx="5188300" cy="34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/>
          <p:nvPr/>
        </p:nvSpPr>
        <p:spPr>
          <a:xfrm>
            <a:off x="2009350" y="2378050"/>
            <a:ext cx="1311300" cy="162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F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. 투자하기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1468513" y="400525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좋아하는 프로젝트 선택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412" name="Google Shape;412;p37"/>
          <p:cNvCxnSpPr/>
          <p:nvPr/>
        </p:nvCxnSpPr>
        <p:spPr>
          <a:xfrm>
            <a:off x="3320525" y="3990275"/>
            <a:ext cx="1226400" cy="97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17" name="Google Shape;417;p38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19" name="Google Shape;419;p38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4292225" y="4877000"/>
            <a:ext cx="1188600" cy="41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75" y="1351475"/>
            <a:ext cx="4912376" cy="3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/>
          <p:nvPr/>
        </p:nvSpPr>
        <p:spPr>
          <a:xfrm>
            <a:off x="3378650" y="3429000"/>
            <a:ext cx="764100" cy="33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400" y="4258244"/>
            <a:ext cx="5885226" cy="2528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38"/>
          <p:cNvCxnSpPr>
            <a:stCxn id="422" idx="3"/>
          </p:cNvCxnSpPr>
          <p:nvPr/>
        </p:nvCxnSpPr>
        <p:spPr>
          <a:xfrm>
            <a:off x="4142750" y="3598050"/>
            <a:ext cx="1462200" cy="92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8"/>
          <p:cNvSpPr/>
          <p:nvPr/>
        </p:nvSpPr>
        <p:spPr>
          <a:xfrm>
            <a:off x="3256025" y="5043000"/>
            <a:ext cx="5215200" cy="8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5624525" y="6202375"/>
            <a:ext cx="764100" cy="33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F. 투자하기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 선물 선택하기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4331513" y="346740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투자 버튼 클릭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6">
            <a:alphaModFix/>
          </a:blip>
          <a:srcRect b="0" l="0" r="14799" t="0"/>
          <a:stretch/>
        </p:blipFill>
        <p:spPr>
          <a:xfrm>
            <a:off x="5848625" y="947100"/>
            <a:ext cx="3131850" cy="294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8"/>
          <p:cNvCxnSpPr/>
          <p:nvPr/>
        </p:nvCxnSpPr>
        <p:spPr>
          <a:xfrm flipH="1">
            <a:off x="7622200" y="3716700"/>
            <a:ext cx="849000" cy="3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8"/>
          <p:cNvCxnSpPr>
            <a:stCxn id="426" idx="3"/>
          </p:cNvCxnSpPr>
          <p:nvPr/>
        </p:nvCxnSpPr>
        <p:spPr>
          <a:xfrm flipH="1" rot="10800000">
            <a:off x="6388625" y="6320425"/>
            <a:ext cx="2261700" cy="5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8"/>
          <p:cNvCxnSpPr/>
          <p:nvPr/>
        </p:nvCxnSpPr>
        <p:spPr>
          <a:xfrm rot="10800000">
            <a:off x="8471200" y="3716700"/>
            <a:ext cx="198000" cy="263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8"/>
          <p:cNvSpPr/>
          <p:nvPr/>
        </p:nvSpPr>
        <p:spPr>
          <a:xfrm>
            <a:off x="6882450" y="3464713"/>
            <a:ext cx="764100" cy="33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39" name="Google Shape;439;p39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41" name="Google Shape;441;p39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F. 투자하기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 펀딩 서포터, 리워드 배송지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5" y="1086951"/>
            <a:ext cx="7903550" cy="45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49" name="Google Shape;449;p40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facebook에 대한 이미지 검색결과" id="450" name="Google Shape;450;p40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F. 투자하기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 완료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550" y="1531526"/>
            <a:ext cx="7771750" cy="34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58" name="Google Shape;458;p41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60" name="Google Shape;460;p41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G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. 댓글 남기기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25" y="1132378"/>
            <a:ext cx="5796924" cy="34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500" y="2697925"/>
            <a:ext cx="5585551" cy="3868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/>
          <p:nvPr/>
        </p:nvSpPr>
        <p:spPr>
          <a:xfrm>
            <a:off x="1784425" y="3835375"/>
            <a:ext cx="366300" cy="23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 txBox="1"/>
          <p:nvPr/>
        </p:nvSpPr>
        <p:spPr>
          <a:xfrm>
            <a:off x="1018300" y="1902150"/>
            <a:ext cx="2670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후원 한 사람 한에서 댓글 입력 가능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1361375" y="4066375"/>
            <a:ext cx="2017200" cy="54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3820250" y="5558300"/>
            <a:ext cx="2017200" cy="11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9" name="Google Shape;469;p41"/>
          <p:cNvCxnSpPr/>
          <p:nvPr/>
        </p:nvCxnSpPr>
        <p:spPr>
          <a:xfrm>
            <a:off x="3377125" y="4631750"/>
            <a:ext cx="452700" cy="9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05" name="Google Shape;105;p15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24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2052" r="2042" t="7749"/>
          <a:stretch/>
        </p:blipFill>
        <p:spPr>
          <a:xfrm>
            <a:off x="804928" y="1229975"/>
            <a:ext cx="6161592" cy="32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200325" y="1324773"/>
            <a:ext cx="3666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크라우드 펀딩이란?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자금이 부족하거나 없는 사람들이 프로젝트를 인터넷에 공개하고 목표금액과 모금기간을 정하여 익명의 다수(crowd)에게 투자를 받는 것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1. 프로젝트 설명</a:t>
            </a:r>
            <a:endParaRPr b="1" sz="3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750750" y="4440500"/>
            <a:ext cx="27678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크라우드 펀딩 사이트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대중으로부터 자금을 투자받기 위해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프로젝트를 올리고 어필하는 사이트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대표적으로 킥스타터, 텀블벅 등이 있다.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5">
            <a:alphaModFix/>
          </a:blip>
          <a:srcRect b="3505" l="16787" r="18721" t="7064"/>
          <a:stretch/>
        </p:blipFill>
        <p:spPr>
          <a:xfrm>
            <a:off x="3572175" y="2760525"/>
            <a:ext cx="5145451" cy="3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6969250" y="5907175"/>
            <a:ext cx="606900" cy="2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1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소개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04925" y="5574050"/>
            <a:ext cx="27678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개발 프로그램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Tomcat , HeidiSQL, 이클립스</a:t>
            </a:r>
            <a:endParaRPr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사용 언어</a:t>
            </a:r>
            <a:endParaRPr b="1" sz="17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Jsp, Java , Css</a:t>
            </a:r>
            <a:endParaRPr b="1" sz="17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74" name="Google Shape;474;p42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76" name="Google Shape;476;p42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H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. 관리자 페이지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상세보기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79" name="Google Shape;4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25" y="1003000"/>
            <a:ext cx="5817250" cy="4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/>
          <p:nvPr/>
        </p:nvSpPr>
        <p:spPr>
          <a:xfrm>
            <a:off x="4009249" y="1296250"/>
            <a:ext cx="2754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입력된 프로젝트의 내용을 상세 보기 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525" y="3267850"/>
            <a:ext cx="4249250" cy="35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2"/>
          <p:cNvSpPr/>
          <p:nvPr/>
        </p:nvSpPr>
        <p:spPr>
          <a:xfrm>
            <a:off x="5661500" y="2999800"/>
            <a:ext cx="5457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42"/>
          <p:cNvCxnSpPr>
            <a:stCxn id="482" idx="2"/>
          </p:cNvCxnSpPr>
          <p:nvPr/>
        </p:nvCxnSpPr>
        <p:spPr>
          <a:xfrm>
            <a:off x="5934350" y="3165700"/>
            <a:ext cx="18000" cy="59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488" name="Google Shape;488;p43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3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490" name="Google Shape;490;p43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H. 관리자 페이지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 재검토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25" y="1003000"/>
            <a:ext cx="5817250" cy="4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/>
        </p:nvSpPr>
        <p:spPr>
          <a:xfrm>
            <a:off x="4226199" y="1362275"/>
            <a:ext cx="2754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재검토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5208700" y="2999800"/>
            <a:ext cx="5457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43"/>
          <p:cNvCxnSpPr>
            <a:stCxn id="495" idx="2"/>
          </p:cNvCxnSpPr>
          <p:nvPr/>
        </p:nvCxnSpPr>
        <p:spPr>
          <a:xfrm>
            <a:off x="5481550" y="3165700"/>
            <a:ext cx="18000" cy="59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7" name="Google Shape;497;p43"/>
          <p:cNvPicPr preferRelativeResize="0"/>
          <p:nvPr/>
        </p:nvPicPr>
        <p:blipFill rotWithShape="1">
          <a:blip r:embed="rId5">
            <a:alphaModFix/>
          </a:blip>
          <a:srcRect b="35712" l="20424" r="14135" t="6077"/>
          <a:stretch/>
        </p:blipFill>
        <p:spPr>
          <a:xfrm>
            <a:off x="3697875" y="3760000"/>
            <a:ext cx="4943025" cy="1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502" name="Google Shape;502;p4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4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504" name="Google Shape;504;p44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H. 관리자 페이지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 승인</a:t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25" y="1003000"/>
            <a:ext cx="5817250" cy="4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4"/>
          <p:cNvSpPr txBox="1"/>
          <p:nvPr/>
        </p:nvSpPr>
        <p:spPr>
          <a:xfrm>
            <a:off x="4122449" y="1362275"/>
            <a:ext cx="2754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승인시 메인 화면에 표시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5">
            <a:alphaModFix/>
          </a:blip>
          <a:srcRect b="29854" l="0" r="39080" t="0"/>
          <a:stretch/>
        </p:blipFill>
        <p:spPr>
          <a:xfrm>
            <a:off x="4002825" y="4363725"/>
            <a:ext cx="3485000" cy="23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/>
          <p:nvPr/>
        </p:nvSpPr>
        <p:spPr>
          <a:xfrm>
            <a:off x="4694768" y="5272054"/>
            <a:ext cx="1045500" cy="129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/>
          <p:nvPr/>
        </p:nvSpPr>
        <p:spPr>
          <a:xfrm>
            <a:off x="4878525" y="4009150"/>
            <a:ext cx="545700" cy="16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44"/>
          <p:cNvCxnSpPr>
            <a:stCxn id="511" idx="2"/>
            <a:endCxn id="510" idx="0"/>
          </p:cNvCxnSpPr>
          <p:nvPr/>
        </p:nvCxnSpPr>
        <p:spPr>
          <a:xfrm>
            <a:off x="5151375" y="4175050"/>
            <a:ext cx="66000" cy="109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undry saloon,laundry,washing machines,clean,wash,housework,appliance,washer,clothes,washing,domestic,laundromat,waching machines,dryers,carts,baskets," id="517" name="Google Shape;5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139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5"/>
          <p:cNvSpPr/>
          <p:nvPr/>
        </p:nvSpPr>
        <p:spPr>
          <a:xfrm>
            <a:off x="536925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952413" y="1371782"/>
            <a:ext cx="34644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Q&amp;A</a:t>
            </a:r>
            <a:endParaRPr sz="9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075" y="0"/>
            <a:ext cx="5352925" cy="39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4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8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</a:t>
            </a:r>
            <a:endParaRPr b="1" sz="18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8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&amp;</a:t>
            </a:r>
            <a:endParaRPr b="1" sz="18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8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A</a:t>
            </a:r>
            <a:endParaRPr b="1" sz="18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3431925" y="4718825"/>
            <a:ext cx="5712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THANK</a:t>
            </a:r>
            <a:r>
              <a:rPr lang="ko-KR" sz="9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ko-KR" sz="9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YOU</a:t>
            </a:r>
            <a:endParaRPr sz="9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3683400" y="5799525"/>
            <a:ext cx="54606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감사합니다</a:t>
            </a:r>
            <a:r>
              <a:rPr lang="ko-KR" sz="4800">
                <a:solidFill>
                  <a:srgbClr val="262626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sz="4800">
              <a:solidFill>
                <a:srgbClr val="262626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529" name="Google Shape;529;p46"/>
          <p:cNvCxnSpPr/>
          <p:nvPr/>
        </p:nvCxnSpPr>
        <p:spPr>
          <a:xfrm>
            <a:off x="2100825" y="5757750"/>
            <a:ext cx="70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19" name="Google Shape;119;p16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5424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2. DB 모델링</a:t>
            </a:r>
            <a:endParaRPr b="1" sz="3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2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B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모델링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5" y="1160225"/>
            <a:ext cx="8101500" cy="52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28" name="Google Shape;128;p17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865625" y="1132525"/>
            <a:ext cx="7631100" cy="4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amja Flower"/>
              <a:buAutoNum type="alphaUcPeriod"/>
            </a:pP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 메인 화면</a:t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mja Flower"/>
              <a:buChar char="-"/>
            </a:pPr>
            <a:r>
              <a:rPr lang="ko-KR" sz="1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카테고리</a:t>
            </a:r>
            <a:endParaRPr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mja Flower"/>
              <a:buChar char="-"/>
            </a:pPr>
            <a:r>
              <a:rPr lang="ko-KR" sz="1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검색</a:t>
            </a:r>
            <a:endParaRPr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mja Flower"/>
              <a:buChar char="-"/>
            </a:pPr>
            <a:r>
              <a:rPr lang="ko-KR" sz="16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정렬</a:t>
            </a:r>
            <a:endParaRPr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B.     로그인</a:t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C.     회원가입</a:t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D.     프로필 수정</a:t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E.     </a:t>
            </a: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올리기</a:t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F.     </a:t>
            </a: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투자하기 , 선물 선택</a:t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G.     댓글 남기기</a:t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H.      관리자 페이지</a:t>
            </a:r>
            <a:endParaRPr b="1" sz="20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r>
              <a:rPr b="1" lang="ko-KR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. 프로젝트 구성</a:t>
            </a:r>
            <a:endParaRPr b="1" sz="3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37" name="Google Shape;137;p18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139" name="Google Shape;139;p18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10254" r="7447" t="0"/>
          <a:stretch/>
        </p:blipFill>
        <p:spPr>
          <a:xfrm>
            <a:off x="1091836" y="1475725"/>
            <a:ext cx="6165678" cy="51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A.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메인화면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47" name="Google Shape;147;p19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149" name="Google Shape;149;p19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10254" r="7447" t="0"/>
          <a:stretch/>
        </p:blipFill>
        <p:spPr>
          <a:xfrm>
            <a:off x="852125" y="1806675"/>
            <a:ext cx="4836125" cy="40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7458" l="3393" r="3635" t="0"/>
          <a:stretch/>
        </p:blipFill>
        <p:spPr>
          <a:xfrm>
            <a:off x="3787175" y="3712725"/>
            <a:ext cx="4641751" cy="28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2358450" y="2129025"/>
            <a:ext cx="462000" cy="3381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9"/>
          <p:cNvCxnSpPr>
            <a:stCxn id="152" idx="2"/>
          </p:cNvCxnSpPr>
          <p:nvPr/>
        </p:nvCxnSpPr>
        <p:spPr>
          <a:xfrm>
            <a:off x="2589450" y="2467125"/>
            <a:ext cx="2089500" cy="159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9"/>
          <p:cNvSpPr txBox="1"/>
          <p:nvPr/>
        </p:nvSpPr>
        <p:spPr>
          <a:xfrm>
            <a:off x="723663" y="2467125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카테고리 클릭 시 정렬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A.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메인화면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카테고리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61" name="Google Shape;161;p20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163" name="Google Shape;163;p20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25" y="1715950"/>
            <a:ext cx="5438949" cy="41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21881" l="0" r="0" t="0"/>
          <a:stretch/>
        </p:blipFill>
        <p:spPr>
          <a:xfrm>
            <a:off x="3516025" y="3686350"/>
            <a:ext cx="5341101" cy="30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2736050" y="2493625"/>
            <a:ext cx="159750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0"/>
          <p:cNvCxnSpPr>
            <a:stCxn id="166" idx="2"/>
          </p:cNvCxnSpPr>
          <p:nvPr/>
        </p:nvCxnSpPr>
        <p:spPr>
          <a:xfrm>
            <a:off x="3534800" y="2798425"/>
            <a:ext cx="870600" cy="183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0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A.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메인화면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검색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333538" y="2515375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검색 기능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,nobody,cutout,desk,white,background,office,work,business,design,minimalism,mouse,sunglases,earphone,keyboard," id="175" name="Google Shape;175;p21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513503" y="0"/>
            <a:ext cx="8630700" cy="6858000"/>
          </a:xfrm>
          <a:prstGeom prst="rect">
            <a:avLst/>
          </a:prstGeom>
          <a:gradFill>
            <a:gsLst>
              <a:gs pos="0">
                <a:srgbClr val="72727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facebook에 대한 이미지 검색결과" id="177" name="Google Shape;177;p21"/>
          <p:cNvSpPr/>
          <p:nvPr/>
        </p:nvSpPr>
        <p:spPr>
          <a:xfrm>
            <a:off x="0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5" y="1823025"/>
            <a:ext cx="4859350" cy="3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175" y="3141724"/>
            <a:ext cx="4623401" cy="35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754675" y="2547000"/>
            <a:ext cx="600600" cy="59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1"/>
          <p:cNvCxnSpPr>
            <a:stCxn id="180" idx="3"/>
            <a:endCxn id="182" idx="1"/>
          </p:cNvCxnSpPr>
          <p:nvPr/>
        </p:nvCxnSpPr>
        <p:spPr>
          <a:xfrm>
            <a:off x="1355275" y="2844300"/>
            <a:ext cx="2806200" cy="108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1"/>
          <p:cNvSpPr/>
          <p:nvPr/>
        </p:nvSpPr>
        <p:spPr>
          <a:xfrm>
            <a:off x="4161550" y="3809050"/>
            <a:ext cx="698100" cy="2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804926" y="402005"/>
            <a:ext cx="6739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A.</a:t>
            </a:r>
            <a:r>
              <a:rPr b="1" lang="ko-KR" sz="3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메인화면 </a:t>
            </a:r>
            <a:r>
              <a:rPr b="1" lang="ko-KR" sz="1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- 정렬</a:t>
            </a:r>
            <a:endParaRPr b="1" sz="1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1988" y="1635025"/>
            <a:ext cx="4620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프로젝트 </a:t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구성</a:t>
            </a:r>
            <a:endParaRPr b="1" sz="16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086513" y="2494350"/>
            <a:ext cx="1992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Gamja Flower"/>
                <a:ea typeface="Gamja Flower"/>
                <a:cs typeface="Gamja Flower"/>
                <a:sym typeface="Gamja Flower"/>
              </a:rPr>
              <a:t>원하는 순으로 정렬</a:t>
            </a:r>
            <a:endParaRPr b="1">
              <a:solidFill>
                <a:srgbClr val="FF0000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